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3" r:id="rId8"/>
    <p:sldId id="269" r:id="rId9"/>
    <p:sldId id="261" r:id="rId10"/>
    <p:sldId id="262" r:id="rId11"/>
    <p:sldId id="265" r:id="rId12"/>
    <p:sldId id="264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90" d="100"/>
          <a:sy n="90" d="100"/>
        </p:scale>
        <p:origin x="123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193FFC-5485-4993-9F35-12F57301464E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A6AC89-8F2C-4FC3-9B8C-2D32365673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3FFC-5485-4993-9F35-12F57301464E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AC89-8F2C-4FC3-9B8C-2D32365673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3FFC-5485-4993-9F35-12F57301464E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AC89-8F2C-4FC3-9B8C-2D32365673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3FFC-5485-4993-9F35-12F57301464E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AC89-8F2C-4FC3-9B8C-2D323656735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3FFC-5485-4993-9F35-12F57301464E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AC89-8F2C-4FC3-9B8C-2D323656735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3FFC-5485-4993-9F35-12F57301464E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AC89-8F2C-4FC3-9B8C-2D323656735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3FFC-5485-4993-9F35-12F57301464E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AC89-8F2C-4FC3-9B8C-2D32365673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3FFC-5485-4993-9F35-12F57301464E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AC89-8F2C-4FC3-9B8C-2D323656735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3FFC-5485-4993-9F35-12F57301464E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AC89-8F2C-4FC3-9B8C-2D32365673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F193FFC-5485-4993-9F35-12F57301464E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AC89-8F2C-4FC3-9B8C-2D32365673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193FFC-5485-4993-9F35-12F57301464E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A6AC89-8F2C-4FC3-9B8C-2D323656735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193FFC-5485-4993-9F35-12F57301464E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A6AC89-8F2C-4FC3-9B8C-2D32365673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p71ZLLx38k" TargetMode="External"/><Relationship Id="rId2" Type="http://schemas.openxmlformats.org/officeDocument/2006/relationships/hyperlink" Target="http://www.youtube.com/watch?v=bwEXH_DA8J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Mest wegen en monsteren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Loonwerk</a:t>
            </a:r>
            <a:r>
              <a:rPr lang="nl-NL" dirty="0" smtClean="0"/>
              <a:t> Landstede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9458" name="Picture 2" descr="http://wetten.overheid.nl/Illustration/188994"/>
          <p:cNvPicPr>
            <a:picLocks noChangeAspect="1" noChangeArrowheads="1"/>
          </p:cNvPicPr>
          <p:nvPr/>
        </p:nvPicPr>
        <p:blipFill>
          <a:blip r:embed="rId2" cstate="print"/>
          <a:srcRect t="2646" b="8465"/>
          <a:stretch>
            <a:fillRect/>
          </a:stretch>
        </p:blipFill>
        <p:spPr bwMode="auto">
          <a:xfrm>
            <a:off x="-1044624" y="0"/>
            <a:ext cx="5522630" cy="6905332"/>
          </a:xfrm>
          <a:prstGeom prst="rect">
            <a:avLst/>
          </a:prstGeom>
          <a:noFill/>
        </p:spPr>
      </p:pic>
      <p:pic>
        <p:nvPicPr>
          <p:cNvPr id="19460" name="Picture 4" descr="VMA detail mestbon ge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824536" cy="4420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Koffer in het voertuig (</a:t>
            </a:r>
            <a:r>
              <a:rPr lang="nl-NL" dirty="0" err="1" smtClean="0"/>
              <a:t>vastemest</a:t>
            </a:r>
            <a:r>
              <a:rPr lang="nl-NL" dirty="0" smtClean="0"/>
              <a:t>) </a:t>
            </a:r>
            <a:endParaRPr lang="nl-N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80928"/>
            <a:ext cx="4525664" cy="389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s://lh6.googleusercontent.com/-cGHtrsDm7iA/TVpZgBV_MtI/AAAAAAAAAD4/vytuMKkY9y0/s399/contai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4120897" cy="277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VMA </a:t>
            </a:r>
            <a:endParaRPr lang="nl-N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35203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www.d-tec.nl/Files/upload/1d7bb80b-b22e-4278-afc9-2c6ee7dbb26b.JPG"/>
          <p:cNvPicPr>
            <a:picLocks noChangeAspect="1" noChangeArrowheads="1"/>
          </p:cNvPicPr>
          <p:nvPr/>
        </p:nvPicPr>
        <p:blipFill>
          <a:blip r:embed="rId3" cstate="print"/>
          <a:srcRect l="33205" t="25080" r="42544"/>
          <a:stretch>
            <a:fillRect/>
          </a:stretch>
        </p:blipFill>
        <p:spPr bwMode="auto">
          <a:xfrm>
            <a:off x="5580112" y="620688"/>
            <a:ext cx="3312368" cy="602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Scan de mestbon </a:t>
            </a:r>
          </a:p>
          <a:p>
            <a:r>
              <a:rPr lang="nl-NL" dirty="0" smtClean="0"/>
              <a:t>Selecteer klantgegevens (producent)</a:t>
            </a:r>
          </a:p>
          <a:p>
            <a:r>
              <a:rPr lang="nl-NL" dirty="0" smtClean="0"/>
              <a:t>Geef mestcode (soort mest)</a:t>
            </a:r>
          </a:p>
          <a:p>
            <a:r>
              <a:rPr lang="nl-NL" dirty="0" smtClean="0"/>
              <a:t>Plaats monsterpot</a:t>
            </a:r>
          </a:p>
          <a:p>
            <a:r>
              <a:rPr lang="nl-NL" dirty="0" smtClean="0"/>
              <a:t>Plaats deksel</a:t>
            </a:r>
          </a:p>
          <a:p>
            <a:r>
              <a:rPr lang="nl-NL" dirty="0" smtClean="0"/>
              <a:t>Start laden</a:t>
            </a:r>
          </a:p>
          <a:p>
            <a:r>
              <a:rPr lang="nl-NL" dirty="0" smtClean="0"/>
              <a:t>Verzegel mestpot</a:t>
            </a:r>
          </a:p>
          <a:p>
            <a:r>
              <a:rPr lang="nl-NL" dirty="0" smtClean="0"/>
              <a:t>Printen mestbon (GPS positie producent)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AGR-GPS laden 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412776"/>
            <a:ext cx="1570309" cy="201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Wegen of op voertuig</a:t>
            </a:r>
          </a:p>
          <a:p>
            <a:r>
              <a:rPr lang="nl-NL" dirty="0" smtClean="0"/>
              <a:t>Afnemer selecteren</a:t>
            </a:r>
          </a:p>
          <a:p>
            <a:r>
              <a:rPr lang="nl-NL" dirty="0" smtClean="0"/>
              <a:t>Lossen</a:t>
            </a:r>
          </a:p>
          <a:p>
            <a:r>
              <a:rPr lang="nl-NL" dirty="0" smtClean="0"/>
              <a:t>gewicht geloste mest intoetsen</a:t>
            </a:r>
          </a:p>
          <a:p>
            <a:r>
              <a:rPr lang="nl-NL" dirty="0" smtClean="0"/>
              <a:t>Mestbon printen (GPS positie afnemer)</a:t>
            </a:r>
          </a:p>
          <a:p>
            <a:r>
              <a:rPr lang="nl-NL" dirty="0" smtClean="0">
                <a:hlinkClick r:id="rId2"/>
              </a:rPr>
              <a:t>http://www.youtube.com/watch?v=bwEXH_DA8Jo</a:t>
            </a:r>
            <a:endParaRPr lang="nl-NL" dirty="0"/>
          </a:p>
          <a:p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www.youtube.com/watch?v=Ap71ZLLx38k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AGR- GPS lossen</a:t>
            </a:r>
            <a:endParaRPr lang="nl-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</a:t>
            </a:r>
            <a:endParaRPr lang="nl-NL" dirty="0"/>
          </a:p>
        </p:txBody>
      </p:sp>
      <p:pic>
        <p:nvPicPr>
          <p:cNvPr id="23554" name="Picture 2" descr="http://www.trekkerweb.nl/2008/01/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7134021" cy="476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Stikstof	(N)</a:t>
            </a:r>
          </a:p>
          <a:p>
            <a:r>
              <a:rPr lang="nl-NL" dirty="0" smtClean="0"/>
              <a:t>Fosfaat	(P)</a:t>
            </a:r>
          </a:p>
          <a:p>
            <a:r>
              <a:rPr lang="nl-NL" dirty="0" smtClean="0"/>
              <a:t>Kali	(K)</a:t>
            </a:r>
          </a:p>
          <a:p>
            <a:r>
              <a:rPr lang="nl-NL" dirty="0" smtClean="0"/>
              <a:t>Laboratorium onderzoek ISO/IEC 17025. 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Aanvoeren </a:t>
            </a:r>
          </a:p>
          <a:p>
            <a:r>
              <a:rPr lang="nl-NL" dirty="0" smtClean="0"/>
              <a:t>Afvoeren</a:t>
            </a:r>
          </a:p>
          <a:p>
            <a:r>
              <a:rPr lang="nl-NL" dirty="0" err="1" smtClean="0"/>
              <a:t>Vastemest</a:t>
            </a:r>
            <a:r>
              <a:rPr lang="nl-NL" dirty="0" smtClean="0"/>
              <a:t> </a:t>
            </a:r>
          </a:p>
          <a:p>
            <a:r>
              <a:rPr lang="nl-NL" dirty="0" smtClean="0"/>
              <a:t>Drijfmest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Minerale boekhouding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Vrachtwagen (Automatische Gegevens Registratie en Global Positioning System)</a:t>
            </a:r>
          </a:p>
          <a:p>
            <a:r>
              <a:rPr lang="nl-NL" dirty="0" smtClean="0"/>
              <a:t>Tractor (on board wegen en monsteren)</a:t>
            </a:r>
          </a:p>
          <a:p>
            <a:r>
              <a:rPr lang="nl-NL" dirty="0" smtClean="0"/>
              <a:t>Monsteren en wegen</a:t>
            </a:r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Mest transport AGR-GPS </a:t>
            </a:r>
            <a:endParaRPr lang="nl-NL" dirty="0"/>
          </a:p>
        </p:txBody>
      </p:sp>
      <p:pic>
        <p:nvPicPr>
          <p:cNvPr id="4098" name="Picture 2" descr="https://lh3.googleusercontent.com/-YLaZeqaOhQo/TQiZoXL1XcI/AAAAAAAAAA8/-wV6ywSpw7I/s512/922du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4392488" cy="3294366"/>
          </a:xfrm>
          <a:prstGeom prst="rect">
            <a:avLst/>
          </a:prstGeom>
          <a:noFill/>
        </p:spPr>
      </p:pic>
      <p:pic>
        <p:nvPicPr>
          <p:cNvPr id="4100" name="Picture 4" descr="https://lh4.googleusercontent.com/-sHo3LPcbK1o/TVpggRKU96I/AAAAAAAAAFU/GSZKa9br-4o/s640/DSC01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Weegbrug</a:t>
            </a:r>
          </a:p>
          <a:p>
            <a:r>
              <a:rPr lang="nl-NL" dirty="0" smtClean="0"/>
              <a:t>Weegcellen op voertuig</a:t>
            </a:r>
          </a:p>
          <a:p>
            <a:r>
              <a:rPr lang="nl-NL" dirty="0" smtClean="0"/>
              <a:t>Geijkte systemen en niet geijkt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 </a:t>
            </a:r>
            <a:endParaRPr lang="nl-NL" dirty="0"/>
          </a:p>
        </p:txBody>
      </p:sp>
      <p:pic>
        <p:nvPicPr>
          <p:cNvPr id="3076" name="Picture 4" descr="http://www.verkooyen.nl/Images/images/Weegbrug_03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429000"/>
            <a:ext cx="4048125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61704" t="18329" r="13392" b="26547"/>
          <a:stretch>
            <a:fillRect/>
          </a:stretch>
        </p:blipFill>
        <p:spPr bwMode="auto">
          <a:xfrm>
            <a:off x="2837851" y="2393504"/>
            <a:ext cx="358754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VMA		(zakjes)</a:t>
            </a:r>
          </a:p>
          <a:p>
            <a:r>
              <a:rPr lang="nl-NL" dirty="0" err="1" smtClean="0"/>
              <a:t>Eijkelenkamp</a:t>
            </a:r>
            <a:r>
              <a:rPr lang="nl-NL" dirty="0" smtClean="0"/>
              <a:t>	(potjes)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Monsteren twee systemen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 b="17919"/>
          <a:stretch/>
        </p:blipFill>
        <p:spPr bwMode="auto">
          <a:xfrm>
            <a:off x="6401932" y="1124744"/>
            <a:ext cx="2721108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79512" y="1481328"/>
            <a:ext cx="8507288" cy="4525963"/>
          </a:xfrm>
        </p:spPr>
        <p:txBody>
          <a:bodyPr/>
          <a:lstStyle/>
          <a:p>
            <a:r>
              <a:rPr lang="nl-NL" dirty="0" smtClean="0"/>
              <a:t>Groene potjes </a:t>
            </a:r>
          </a:p>
          <a:p>
            <a:r>
              <a:rPr lang="nl-NL" dirty="0" smtClean="0"/>
              <a:t>Barcode op deksel</a:t>
            </a:r>
          </a:p>
          <a:p>
            <a:r>
              <a:rPr lang="nl-NL" dirty="0" smtClean="0"/>
              <a:t>Weerhaken aan de deksel</a:t>
            </a:r>
          </a:p>
          <a:p>
            <a:pPr marL="109728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Eijkelenkamp</a:t>
            </a:r>
            <a:endParaRPr lang="nl-N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1704" t="18329" r="13392" b="26547"/>
          <a:stretch>
            <a:fillRect/>
          </a:stretch>
        </p:blipFill>
        <p:spPr bwMode="auto">
          <a:xfrm>
            <a:off x="5019338" y="1456399"/>
            <a:ext cx="4104456" cy="510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8280"/>
            <a:ext cx="4088914" cy="306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4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Eijkelenkamp</a:t>
            </a:r>
            <a:endParaRPr lang="nl-N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985790" cy="39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b="10951"/>
          <a:stretch>
            <a:fillRect/>
          </a:stretch>
        </p:blipFill>
        <p:spPr bwMode="auto">
          <a:xfrm>
            <a:off x="5220072" y="54407"/>
            <a:ext cx="4283968" cy="680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9" t="21035" r="29905" b="19720"/>
          <a:stretch/>
        </p:blipFill>
        <p:spPr bwMode="auto">
          <a:xfrm>
            <a:off x="1847528" y="2564904"/>
            <a:ext cx="3024336" cy="365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VMA</a:t>
            </a:r>
            <a:endParaRPr lang="nl-N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573" y="2564904"/>
            <a:ext cx="3836915" cy="419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1"/>
          <p:cNvSpPr>
            <a:spLocks noGrp="1"/>
          </p:cNvSpPr>
          <p:nvPr>
            <p:ph idx="1"/>
          </p:nvPr>
        </p:nvSpPr>
        <p:spPr>
          <a:xfrm>
            <a:off x="179512" y="1481328"/>
            <a:ext cx="8507288" cy="4525963"/>
          </a:xfrm>
        </p:spPr>
        <p:txBody>
          <a:bodyPr/>
          <a:lstStyle/>
          <a:p>
            <a:r>
              <a:rPr lang="nl-NL" dirty="0" smtClean="0"/>
              <a:t>Doorzichtige zakken</a:t>
            </a:r>
          </a:p>
          <a:p>
            <a:r>
              <a:rPr lang="nl-NL" dirty="0" smtClean="0"/>
              <a:t>5 </a:t>
            </a:r>
            <a:r>
              <a:rPr lang="nl-NL" dirty="0"/>
              <a:t>kleine hoeveelheden in een </a:t>
            </a:r>
            <a:r>
              <a:rPr lang="nl-NL" dirty="0" smtClean="0"/>
              <a:t>zakje</a:t>
            </a:r>
          </a:p>
          <a:p>
            <a:r>
              <a:rPr lang="nl-NL" dirty="0" smtClean="0"/>
              <a:t>Overdruk ventiel</a:t>
            </a:r>
          </a:p>
          <a:p>
            <a:r>
              <a:rPr lang="nl-NL" dirty="0" smtClean="0"/>
              <a:t>Dicht geseald  </a:t>
            </a:r>
          </a:p>
          <a:p>
            <a:pPr marL="109728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809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4525963"/>
          </a:xfrm>
        </p:spPr>
        <p:txBody>
          <a:bodyPr/>
          <a:lstStyle/>
          <a:p>
            <a:r>
              <a:rPr lang="nl-NL" dirty="0" smtClean="0"/>
              <a:t>Gegevens laad adres (GPS coördinaten)</a:t>
            </a:r>
          </a:p>
          <a:p>
            <a:r>
              <a:rPr lang="nl-NL" dirty="0" smtClean="0"/>
              <a:t>Gegevens lossen adres (GPS coördinaten</a:t>
            </a:r>
            <a:r>
              <a:rPr lang="nl-NL" dirty="0"/>
              <a:t>) Monster (deksel, pot, </a:t>
            </a:r>
            <a:r>
              <a:rPr lang="nl-NL" dirty="0" smtClean="0"/>
              <a:t>monsterzak) </a:t>
            </a:r>
          </a:p>
          <a:p>
            <a:r>
              <a:rPr lang="nl-NL" dirty="0"/>
              <a:t>G</a:t>
            </a:r>
            <a:r>
              <a:rPr lang="nl-NL" dirty="0" smtClean="0"/>
              <a:t>eladen – </a:t>
            </a:r>
            <a:r>
              <a:rPr lang="nl-NL" dirty="0"/>
              <a:t>leeggewicht </a:t>
            </a:r>
            <a:r>
              <a:rPr lang="nl-NL" dirty="0" smtClean="0"/>
              <a:t>=gewicht van de mest 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Mestbon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</TotalTime>
  <Words>169</Words>
  <Application>Microsoft Office PowerPoint</Application>
  <PresentationFormat>Diavoorstelling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Lucida Sans Unicode</vt:lpstr>
      <vt:lpstr>Verdana</vt:lpstr>
      <vt:lpstr>Wingdings 2</vt:lpstr>
      <vt:lpstr>Wingdings 3</vt:lpstr>
      <vt:lpstr>Concours</vt:lpstr>
      <vt:lpstr>Mest wegen en monsteren</vt:lpstr>
      <vt:lpstr>Minerale boekhouding </vt:lpstr>
      <vt:lpstr>Mest transport AGR-GPS </vt:lpstr>
      <vt:lpstr>Wegen </vt:lpstr>
      <vt:lpstr>Monsteren twee systemen</vt:lpstr>
      <vt:lpstr>Eijkelenkamp</vt:lpstr>
      <vt:lpstr>Eijkelenkamp</vt:lpstr>
      <vt:lpstr>VMA</vt:lpstr>
      <vt:lpstr>Mestbon </vt:lpstr>
      <vt:lpstr>PowerPoint-presentatie</vt:lpstr>
      <vt:lpstr>Koffer in het voertuig (vastemest) </vt:lpstr>
      <vt:lpstr>VMA </vt:lpstr>
      <vt:lpstr>AGR-GPS laden </vt:lpstr>
      <vt:lpstr>AGR- GPS lossen</vt:lpstr>
      <vt:lpstr>Vragen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Mest wegen en monsteren</dc:title>
  <dc:creator>Henk Ten Cate</dc:creator>
  <cp:lastModifiedBy>René Hoezen</cp:lastModifiedBy>
  <cp:revision>20</cp:revision>
  <dcterms:created xsi:type="dcterms:W3CDTF">2011-11-21T18:22:35Z</dcterms:created>
  <dcterms:modified xsi:type="dcterms:W3CDTF">2017-10-10T14:28:31Z</dcterms:modified>
</cp:coreProperties>
</file>